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65" r:id="rId4"/>
    <p:sldId id="267" r:id="rId5"/>
    <p:sldId id="266" r:id="rId6"/>
    <p:sldId id="268" r:id="rId7"/>
    <p:sldId id="269" r:id="rId8"/>
    <p:sldId id="260" r:id="rId9"/>
  </p:sldIdLst>
  <p:sldSz cx="12192000" cy="6858000"/>
  <p:notesSz cx="6858000" cy="9144000"/>
  <p:embeddedFontLs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D86F-A25A-4D78-AD5F-2BD626785308}" type="datetimeFigureOut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25BBE-F292-4B06-95F4-16B4667E2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728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D86F-A25A-4D78-AD5F-2BD626785308}" type="datetimeFigureOut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25BBE-F292-4B06-95F4-16B4667E2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5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D86F-A25A-4D78-AD5F-2BD626785308}" type="datetimeFigureOut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25BBE-F292-4B06-95F4-16B4667E2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378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2"/>
          <p:cNvSpPr>
            <a:spLocks noGrp="1"/>
          </p:cNvSpPr>
          <p:nvPr>
            <p:ph type="dt" idx="1"/>
          </p:nvPr>
        </p:nvSpPr>
        <p:spPr>
          <a:xfrm>
            <a:off x="8480166" y="685800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E90EB-C07B-4F8C-BD72-85DDE786246B}" type="datetimeFigureOut">
              <a:rPr lang="ko-KR" altLang="en-US" smtClean="0"/>
              <a:t>2018-03-08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454708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2"/>
          <p:cNvSpPr>
            <a:spLocks noGrp="1"/>
          </p:cNvSpPr>
          <p:nvPr>
            <p:ph type="dt" idx="1"/>
          </p:nvPr>
        </p:nvSpPr>
        <p:spPr>
          <a:xfrm>
            <a:off x="8480166" y="685800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E90EB-C07B-4F8C-BD72-85DDE786246B}" type="datetimeFigureOut">
              <a:rPr lang="ko-KR" altLang="en-US" smtClean="0"/>
              <a:t>2018-03-08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24196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2"/>
          <p:cNvSpPr>
            <a:spLocks noGrp="1"/>
          </p:cNvSpPr>
          <p:nvPr>
            <p:ph type="dt" idx="1"/>
          </p:nvPr>
        </p:nvSpPr>
        <p:spPr>
          <a:xfrm>
            <a:off x="8480166" y="685800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E90EB-C07B-4F8C-BD72-85DDE786246B}" type="datetimeFigureOut">
              <a:rPr lang="ko-KR" altLang="en-US" smtClean="0"/>
              <a:t>2018-03-08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666524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2"/>
          <p:cNvSpPr>
            <a:spLocks noGrp="1"/>
          </p:cNvSpPr>
          <p:nvPr>
            <p:ph type="dt" idx="1"/>
          </p:nvPr>
        </p:nvSpPr>
        <p:spPr>
          <a:xfrm>
            <a:off x="8480166" y="685800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E90EB-C07B-4F8C-BD72-85DDE786246B}" type="datetimeFigureOut">
              <a:rPr lang="ko-KR" altLang="en-US" smtClean="0"/>
              <a:t>2018-03-08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452317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D86F-A25A-4D78-AD5F-2BD626785308}" type="datetimeFigureOut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25BBE-F292-4B06-95F4-16B4667E2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365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D86F-A25A-4D78-AD5F-2BD626785308}" type="datetimeFigureOut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25BBE-F292-4B06-95F4-16B4667E2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92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D86F-A25A-4D78-AD5F-2BD626785308}" type="datetimeFigureOut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25BBE-F292-4B06-95F4-16B4667E2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764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D86F-A25A-4D78-AD5F-2BD626785308}" type="datetimeFigureOut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25BBE-F292-4B06-95F4-16B4667E2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722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D86F-A25A-4D78-AD5F-2BD626785308}" type="datetimeFigureOut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25BBE-F292-4B06-95F4-16B4667E2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57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D86F-A25A-4D78-AD5F-2BD626785308}" type="datetimeFigureOut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25BBE-F292-4B06-95F4-16B4667E2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766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D86F-A25A-4D78-AD5F-2BD626785308}" type="datetimeFigureOut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25BBE-F292-4B06-95F4-16B4667E2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075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D86F-A25A-4D78-AD5F-2BD626785308}" type="datetimeFigureOut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25BBE-F292-4B06-95F4-16B4667E2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43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8D86F-A25A-4D78-AD5F-2BD626785308}" type="datetimeFigureOut">
              <a:rPr lang="ko-KR" altLang="en-US" smtClean="0"/>
              <a:t>2018-03-08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25BBE-F292-4B06-95F4-16B4667E2F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49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965221">
            <a:off x="3302331" y="635331"/>
            <a:ext cx="5587340" cy="5587340"/>
            <a:chOff x="426907" y="-2240093"/>
            <a:chExt cx="11338186" cy="11338186"/>
          </a:xfrm>
        </p:grpSpPr>
        <p:sp>
          <p:nvSpPr>
            <p:cNvPr id="10" name="자유형 9"/>
            <p:cNvSpPr/>
            <p:nvPr/>
          </p:nvSpPr>
          <p:spPr>
            <a:xfrm rot="1800000">
              <a:off x="426907" y="-2240093"/>
              <a:ext cx="11338186" cy="11338186"/>
            </a:xfrm>
            <a:custGeom>
              <a:avLst/>
              <a:gdLst>
                <a:gd name="connsiteX0" fmla="*/ 1492861 w 2985698"/>
                <a:gd name="connsiteY0" fmla="*/ 0 h 2985698"/>
                <a:gd name="connsiteX1" fmla="*/ 2548449 w 2985698"/>
                <a:gd name="connsiteY1" fmla="*/ 437242 h 2985698"/>
                <a:gd name="connsiteX2" fmla="*/ 2985698 w 2985698"/>
                <a:gd name="connsiteY2" fmla="*/ 1492861 h 2985698"/>
                <a:gd name="connsiteX3" fmla="*/ 2548456 w 2985698"/>
                <a:gd name="connsiteY3" fmla="*/ 2548449 h 2985698"/>
                <a:gd name="connsiteX4" fmla="*/ 1492838 w 2985698"/>
                <a:gd name="connsiteY4" fmla="*/ 2985698 h 2985698"/>
                <a:gd name="connsiteX5" fmla="*/ 437249 w 2985698"/>
                <a:gd name="connsiteY5" fmla="*/ 2548456 h 2985698"/>
                <a:gd name="connsiteX6" fmla="*/ 0 w 2985698"/>
                <a:gd name="connsiteY6" fmla="*/ 1492838 h 2985698"/>
                <a:gd name="connsiteX7" fmla="*/ 437242 w 2985698"/>
                <a:gd name="connsiteY7" fmla="*/ 437249 h 298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85698" h="2985698">
                  <a:moveTo>
                    <a:pt x="1492861" y="0"/>
                  </a:moveTo>
                  <a:lnTo>
                    <a:pt x="2548449" y="437242"/>
                  </a:lnTo>
                  <a:lnTo>
                    <a:pt x="2985698" y="1492861"/>
                  </a:lnTo>
                  <a:lnTo>
                    <a:pt x="2548456" y="2548449"/>
                  </a:lnTo>
                  <a:lnTo>
                    <a:pt x="1492838" y="2985698"/>
                  </a:lnTo>
                  <a:lnTo>
                    <a:pt x="437249" y="2548456"/>
                  </a:lnTo>
                  <a:lnTo>
                    <a:pt x="0" y="1492838"/>
                  </a:lnTo>
                  <a:lnTo>
                    <a:pt x="437242" y="437249"/>
                  </a:lnTo>
                  <a:close/>
                </a:path>
              </a:pathLst>
            </a:custGeom>
            <a:noFill/>
            <a:ln w="190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 rot="18900000">
              <a:off x="426907" y="-2240093"/>
              <a:ext cx="11338186" cy="11338186"/>
            </a:xfrm>
            <a:custGeom>
              <a:avLst/>
              <a:gdLst>
                <a:gd name="connsiteX0" fmla="*/ 1492861 w 2985698"/>
                <a:gd name="connsiteY0" fmla="*/ 0 h 2985698"/>
                <a:gd name="connsiteX1" fmla="*/ 2548449 w 2985698"/>
                <a:gd name="connsiteY1" fmla="*/ 437242 h 2985698"/>
                <a:gd name="connsiteX2" fmla="*/ 2985698 w 2985698"/>
                <a:gd name="connsiteY2" fmla="*/ 1492861 h 2985698"/>
                <a:gd name="connsiteX3" fmla="*/ 2548456 w 2985698"/>
                <a:gd name="connsiteY3" fmla="*/ 2548449 h 2985698"/>
                <a:gd name="connsiteX4" fmla="*/ 1492838 w 2985698"/>
                <a:gd name="connsiteY4" fmla="*/ 2985698 h 2985698"/>
                <a:gd name="connsiteX5" fmla="*/ 437249 w 2985698"/>
                <a:gd name="connsiteY5" fmla="*/ 2548456 h 2985698"/>
                <a:gd name="connsiteX6" fmla="*/ 0 w 2985698"/>
                <a:gd name="connsiteY6" fmla="*/ 1492838 h 2985698"/>
                <a:gd name="connsiteX7" fmla="*/ 437242 w 2985698"/>
                <a:gd name="connsiteY7" fmla="*/ 437249 h 298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85698" h="2985698">
                  <a:moveTo>
                    <a:pt x="1492861" y="0"/>
                  </a:moveTo>
                  <a:lnTo>
                    <a:pt x="2548449" y="437242"/>
                  </a:lnTo>
                  <a:lnTo>
                    <a:pt x="2985698" y="1492861"/>
                  </a:lnTo>
                  <a:lnTo>
                    <a:pt x="2548456" y="2548449"/>
                  </a:lnTo>
                  <a:lnTo>
                    <a:pt x="1492838" y="2985698"/>
                  </a:lnTo>
                  <a:lnTo>
                    <a:pt x="437249" y="2548456"/>
                  </a:lnTo>
                  <a:lnTo>
                    <a:pt x="0" y="1492838"/>
                  </a:lnTo>
                  <a:lnTo>
                    <a:pt x="437242" y="437249"/>
                  </a:lnTo>
                  <a:close/>
                </a:path>
              </a:pathLst>
            </a:custGeom>
            <a:noFill/>
            <a:ln w="190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4669168" y="2585085"/>
            <a:ext cx="28536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ea"/>
              </a:rPr>
              <a:t>A</a:t>
            </a:r>
            <a:r>
              <a:rPr lang="en-US" altLang="ko-KR" sz="72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ea"/>
              </a:rPr>
              <a:t>LIND</a:t>
            </a:r>
            <a:endParaRPr lang="en-US" altLang="ko-KR" sz="7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369217" y="2476496"/>
            <a:ext cx="35723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spc="800" dirty="0" smtClean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lt"/>
              </a:rPr>
              <a:t>BLIND </a:t>
            </a:r>
            <a:r>
              <a:rPr lang="en-US" altLang="ko-KR" sz="1200" spc="8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lt"/>
              </a:rPr>
              <a:t>OF TOMORROW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451320" y="777346"/>
            <a:ext cx="5289348" cy="5289348"/>
            <a:chOff x="3691745" y="1017771"/>
            <a:chExt cx="4808498" cy="4808498"/>
          </a:xfrm>
        </p:grpSpPr>
        <p:sp>
          <p:nvSpPr>
            <p:cNvPr id="6" name="자유형 5"/>
            <p:cNvSpPr/>
            <p:nvPr/>
          </p:nvSpPr>
          <p:spPr>
            <a:xfrm rot="1800000">
              <a:off x="3691745" y="1017771"/>
              <a:ext cx="4808498" cy="4808498"/>
            </a:xfrm>
            <a:custGeom>
              <a:avLst/>
              <a:gdLst>
                <a:gd name="connsiteX0" fmla="*/ 1492861 w 2985698"/>
                <a:gd name="connsiteY0" fmla="*/ 0 h 2985698"/>
                <a:gd name="connsiteX1" fmla="*/ 2548449 w 2985698"/>
                <a:gd name="connsiteY1" fmla="*/ 437242 h 2985698"/>
                <a:gd name="connsiteX2" fmla="*/ 2985698 w 2985698"/>
                <a:gd name="connsiteY2" fmla="*/ 1492861 h 2985698"/>
                <a:gd name="connsiteX3" fmla="*/ 2548456 w 2985698"/>
                <a:gd name="connsiteY3" fmla="*/ 2548449 h 2985698"/>
                <a:gd name="connsiteX4" fmla="*/ 1492838 w 2985698"/>
                <a:gd name="connsiteY4" fmla="*/ 2985698 h 2985698"/>
                <a:gd name="connsiteX5" fmla="*/ 437249 w 2985698"/>
                <a:gd name="connsiteY5" fmla="*/ 2548456 h 2985698"/>
                <a:gd name="connsiteX6" fmla="*/ 0 w 2985698"/>
                <a:gd name="connsiteY6" fmla="*/ 1492838 h 2985698"/>
                <a:gd name="connsiteX7" fmla="*/ 437242 w 2985698"/>
                <a:gd name="connsiteY7" fmla="*/ 437249 h 298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85698" h="2985698">
                  <a:moveTo>
                    <a:pt x="1492861" y="0"/>
                  </a:moveTo>
                  <a:lnTo>
                    <a:pt x="2548449" y="437242"/>
                  </a:lnTo>
                  <a:lnTo>
                    <a:pt x="2985698" y="1492861"/>
                  </a:lnTo>
                  <a:lnTo>
                    <a:pt x="2548456" y="2548449"/>
                  </a:lnTo>
                  <a:lnTo>
                    <a:pt x="1492838" y="2985698"/>
                  </a:lnTo>
                  <a:lnTo>
                    <a:pt x="437249" y="2548456"/>
                  </a:lnTo>
                  <a:lnTo>
                    <a:pt x="0" y="1492838"/>
                  </a:lnTo>
                  <a:lnTo>
                    <a:pt x="437242" y="437249"/>
                  </a:lnTo>
                  <a:close/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 rot="18900000">
              <a:off x="3691745" y="1017771"/>
              <a:ext cx="4808498" cy="4808498"/>
            </a:xfrm>
            <a:custGeom>
              <a:avLst/>
              <a:gdLst>
                <a:gd name="connsiteX0" fmla="*/ 1492861 w 2985698"/>
                <a:gd name="connsiteY0" fmla="*/ 0 h 2985698"/>
                <a:gd name="connsiteX1" fmla="*/ 2548449 w 2985698"/>
                <a:gd name="connsiteY1" fmla="*/ 437242 h 2985698"/>
                <a:gd name="connsiteX2" fmla="*/ 2985698 w 2985698"/>
                <a:gd name="connsiteY2" fmla="*/ 1492861 h 2985698"/>
                <a:gd name="connsiteX3" fmla="*/ 2548456 w 2985698"/>
                <a:gd name="connsiteY3" fmla="*/ 2548449 h 2985698"/>
                <a:gd name="connsiteX4" fmla="*/ 1492838 w 2985698"/>
                <a:gd name="connsiteY4" fmla="*/ 2985698 h 2985698"/>
                <a:gd name="connsiteX5" fmla="*/ 437249 w 2985698"/>
                <a:gd name="connsiteY5" fmla="*/ 2548456 h 2985698"/>
                <a:gd name="connsiteX6" fmla="*/ 0 w 2985698"/>
                <a:gd name="connsiteY6" fmla="*/ 1492838 h 2985698"/>
                <a:gd name="connsiteX7" fmla="*/ 437242 w 2985698"/>
                <a:gd name="connsiteY7" fmla="*/ 437249 h 2985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85698" h="2985698">
                  <a:moveTo>
                    <a:pt x="1492861" y="0"/>
                  </a:moveTo>
                  <a:lnTo>
                    <a:pt x="2548449" y="437242"/>
                  </a:lnTo>
                  <a:lnTo>
                    <a:pt x="2985698" y="1492861"/>
                  </a:lnTo>
                  <a:lnTo>
                    <a:pt x="2548456" y="2548449"/>
                  </a:lnTo>
                  <a:lnTo>
                    <a:pt x="1492838" y="2985698"/>
                  </a:lnTo>
                  <a:lnTo>
                    <a:pt x="437249" y="2548456"/>
                  </a:lnTo>
                  <a:lnTo>
                    <a:pt x="0" y="1492838"/>
                  </a:lnTo>
                  <a:lnTo>
                    <a:pt x="437242" y="437249"/>
                  </a:lnTo>
                  <a:close/>
                </a:path>
              </a:pathLst>
            </a:cu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750668" y="3726501"/>
            <a:ext cx="2690673" cy="553998"/>
          </a:xfrm>
          <a:prstGeom prst="rect">
            <a:avLst/>
          </a:prstGeom>
          <a:solidFill>
            <a:srgbClr val="262626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3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</a:rPr>
              <a:t>SMART </a:t>
            </a:r>
            <a:r>
              <a:rPr lang="en-US" altLang="ko-KR" sz="3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</a:rPr>
              <a:t>HOME</a:t>
            </a:r>
            <a:endParaRPr lang="en-US" altLang="ko-KR" sz="3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8005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6991" y="3971925"/>
            <a:ext cx="12208991" cy="2886075"/>
          </a:xfrm>
          <a:custGeom>
            <a:avLst/>
            <a:gdLst>
              <a:gd name="connsiteX0" fmla="*/ 0 w 12170664"/>
              <a:gd name="connsiteY0" fmla="*/ 0 h 2877015"/>
              <a:gd name="connsiteX1" fmla="*/ 12170664 w 12170664"/>
              <a:gd name="connsiteY1" fmla="*/ 0 h 2877015"/>
              <a:gd name="connsiteX2" fmla="*/ 12170664 w 12170664"/>
              <a:gd name="connsiteY2" fmla="*/ 2877015 h 2877015"/>
              <a:gd name="connsiteX3" fmla="*/ 0 w 12170664"/>
              <a:gd name="connsiteY3" fmla="*/ 2877015 h 28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70664" h="2877015">
                <a:moveTo>
                  <a:pt x="0" y="0"/>
                </a:moveTo>
                <a:lnTo>
                  <a:pt x="12170664" y="0"/>
                </a:lnTo>
                <a:lnTo>
                  <a:pt x="12170664" y="2877015"/>
                </a:lnTo>
                <a:lnTo>
                  <a:pt x="0" y="2877015"/>
                </a:lnTo>
                <a:close/>
              </a:path>
            </a:pathLst>
          </a:custGeom>
        </p:spPr>
      </p:pic>
      <p:sp>
        <p:nvSpPr>
          <p:cNvPr id="42" name="TextBox 41"/>
          <p:cNvSpPr txBox="1"/>
          <p:nvPr/>
        </p:nvSpPr>
        <p:spPr>
          <a:xfrm>
            <a:off x="486760" y="750174"/>
            <a:ext cx="383299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Development</a:t>
            </a:r>
            <a:endParaRPr lang="en-US" altLang="ko-KR" sz="40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r>
              <a:rPr lang="en-US" altLang="ko-KR" sz="25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ea typeface="+mj-ea"/>
              </a:rPr>
              <a:t>motivation</a:t>
            </a:r>
            <a:endParaRPr lang="en-US" altLang="ko-KR" sz="25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</a:gradFill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89305" y="1545859"/>
            <a:ext cx="6813569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1"/>
                </a:gradFill>
                <a:ea typeface="+mj-ea"/>
              </a:rPr>
              <a:t>블라인드를 </a:t>
            </a:r>
            <a:r>
              <a:rPr lang="ko-KR" altLang="en-US" sz="2500" dirty="0" smtClean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1"/>
                </a:gradFill>
                <a:ea typeface="+mj-ea"/>
              </a:rPr>
              <a:t>편하게 제어하기 </a:t>
            </a:r>
            <a:r>
              <a:rPr lang="ko-KR" altLang="en-US" sz="2500" dirty="0" smtClean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1"/>
                </a:gradFill>
                <a:ea typeface="+mj-ea"/>
              </a:rPr>
              <a:t>위해서 개발</a:t>
            </a:r>
            <a:endParaRPr lang="en-US" altLang="ko-KR" sz="2500" dirty="0" smtClean="0">
              <a:gradFill>
                <a:gsLst>
                  <a:gs pos="0">
                    <a:srgbClr val="404040"/>
                  </a:gs>
                  <a:gs pos="100000">
                    <a:srgbClr val="404040"/>
                  </a:gs>
                </a:gsLst>
                <a:lin ang="5400000" scaled="1"/>
              </a:gradFill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1"/>
                </a:gradFill>
                <a:ea typeface="+mj-ea"/>
              </a:rPr>
              <a:t>-</a:t>
            </a:r>
            <a:r>
              <a:rPr lang="ko-KR" altLang="en-US" sz="1400" dirty="0" smtClean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1"/>
                </a:gradFill>
                <a:ea typeface="+mj-ea"/>
              </a:rPr>
              <a:t>블라인드를 직업 걷지 않고 쉽게 블라인드를 올리고 내린다</a:t>
            </a:r>
            <a:endParaRPr lang="en-US" altLang="ko-KR" sz="1400" dirty="0" smtClean="0">
              <a:gradFill>
                <a:gsLst>
                  <a:gs pos="0">
                    <a:srgbClr val="404040"/>
                  </a:gs>
                  <a:gs pos="100000">
                    <a:srgbClr val="404040"/>
                  </a:gs>
                </a:gsLst>
                <a:lin ang="5400000" scaled="1"/>
              </a:gradFill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1"/>
                </a:gradFill>
                <a:ea typeface="+mj-ea"/>
              </a:rPr>
              <a:t>-</a:t>
            </a:r>
            <a:r>
              <a:rPr lang="ko-KR" altLang="en-US" sz="1400" dirty="0" smtClean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1"/>
                </a:gradFill>
                <a:ea typeface="+mj-ea"/>
              </a:rPr>
              <a:t>조도에 </a:t>
            </a:r>
            <a:r>
              <a:rPr lang="ko-KR" altLang="en-US" sz="1400" dirty="0" smtClean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1"/>
                </a:gradFill>
                <a:ea typeface="+mj-ea"/>
              </a:rPr>
              <a:t>따라 블라인드를 자동으로 제어한다</a:t>
            </a:r>
            <a:endParaRPr lang="en-US" altLang="ko-KR" sz="1400" dirty="0">
              <a:gradFill>
                <a:gsLst>
                  <a:gs pos="0">
                    <a:srgbClr val="404040"/>
                  </a:gs>
                  <a:gs pos="100000">
                    <a:srgbClr val="404040"/>
                  </a:gs>
                </a:gsLst>
                <a:lin ang="5400000" scaled="1"/>
              </a:gradFill>
              <a:ea typeface="+mj-ea"/>
            </a:endParaRPr>
          </a:p>
          <a:p>
            <a:endParaRPr lang="en-US" altLang="ko-KR" sz="1400" dirty="0">
              <a:gradFill>
                <a:gsLst>
                  <a:gs pos="0">
                    <a:srgbClr val="404040"/>
                  </a:gs>
                  <a:gs pos="100000">
                    <a:srgbClr val="404040"/>
                  </a:gs>
                </a:gsLst>
                <a:lin ang="5400000" scaled="1"/>
              </a:gradFill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44505" y="135456"/>
            <a:ext cx="630301" cy="584775"/>
          </a:xfrm>
          <a:prstGeom prst="rect">
            <a:avLst/>
          </a:prstGeom>
          <a:noFill/>
          <a:effectLst>
            <a:outerShdw dist="88900" dir="18180000" algn="bl" rotWithShape="0">
              <a:schemeClr val="tx1">
                <a:lumMod val="75000"/>
                <a:lumOff val="2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200" spc="-150">
                <a:gradFill>
                  <a:gsLst>
                    <a:gs pos="0">
                      <a:schemeClr val="bg1">
                        <a:lumMod val="50000"/>
                        <a:alpha val="60000"/>
                      </a:schemeClr>
                    </a:gs>
                    <a:gs pos="100000">
                      <a:schemeClr val="bg1">
                        <a:lumMod val="50000"/>
                        <a:alpha val="6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01</a:t>
            </a:r>
            <a:endParaRPr lang="ko-KR" altLang="en-US" sz="3200" spc="-150">
              <a:gradFill>
                <a:gsLst>
                  <a:gs pos="0">
                    <a:schemeClr val="bg1">
                      <a:lumMod val="50000"/>
                      <a:alpha val="60000"/>
                    </a:schemeClr>
                  </a:gs>
                  <a:gs pos="100000">
                    <a:schemeClr val="bg1">
                      <a:lumMod val="50000"/>
                      <a:alpha val="6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21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" y="0"/>
            <a:ext cx="2302626" cy="6858000"/>
          </a:xfrm>
          <a:prstGeom prst="rect">
            <a:avLst/>
          </a:prstGeom>
          <a:solidFill>
            <a:srgbClr val="25222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5893" y="1008011"/>
            <a:ext cx="2220736" cy="80021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23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DEVELOPMENT</a:t>
            </a:r>
          </a:p>
          <a:p>
            <a:r>
              <a:rPr lang="en-US" altLang="ko-KR" sz="23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process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244" y="386278"/>
            <a:ext cx="4880709" cy="26993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444505" y="135456"/>
            <a:ext cx="598241" cy="584775"/>
          </a:xfrm>
          <a:prstGeom prst="rect">
            <a:avLst/>
          </a:prstGeom>
          <a:noFill/>
          <a:effectLst>
            <a:outerShdw dist="88900" dir="18180000" algn="bl" rotWithShape="0">
              <a:schemeClr val="tx1">
                <a:lumMod val="75000"/>
                <a:lumOff val="2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gradFill>
                  <a:gsLst>
                    <a:gs pos="0">
                      <a:schemeClr val="bg1">
                        <a:lumMod val="50000"/>
                        <a:alpha val="60000"/>
                      </a:schemeClr>
                    </a:gs>
                    <a:gs pos="100000">
                      <a:schemeClr val="bg1">
                        <a:lumMod val="50000"/>
                        <a:alpha val="6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02</a:t>
            </a:r>
            <a:endParaRPr lang="ko-KR" altLang="en-US" sz="3200" spc="-150" dirty="0">
              <a:gradFill>
                <a:gsLst>
                  <a:gs pos="0">
                    <a:schemeClr val="bg1">
                      <a:lumMod val="50000"/>
                      <a:alpha val="60000"/>
                    </a:schemeClr>
                  </a:gs>
                  <a:gs pos="100000">
                    <a:schemeClr val="bg1">
                      <a:lumMod val="50000"/>
                      <a:alpha val="6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62949" y="535565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블루투스 연결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260" y="3429000"/>
            <a:ext cx="4880709" cy="30606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305386" y="5887478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스텝모터</a:t>
            </a:r>
            <a:r>
              <a:rPr lang="ko-KR" altLang="en-US" dirty="0" smtClean="0"/>
              <a:t> 구동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270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" y="0"/>
            <a:ext cx="2302626" cy="6858000"/>
          </a:xfrm>
          <a:prstGeom prst="rect">
            <a:avLst/>
          </a:prstGeom>
          <a:solidFill>
            <a:srgbClr val="25222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5893" y="1008011"/>
            <a:ext cx="2220736" cy="80021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23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DEVELOPMENT</a:t>
            </a:r>
          </a:p>
          <a:p>
            <a:r>
              <a:rPr lang="en-US" altLang="ko-KR" sz="23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process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297782" y="6159066"/>
            <a:ext cx="598241" cy="584775"/>
          </a:xfrm>
          <a:prstGeom prst="rect">
            <a:avLst/>
          </a:prstGeom>
          <a:noFill/>
          <a:effectLst>
            <a:outerShdw dist="88900" dir="18180000" algn="bl" rotWithShape="0">
              <a:schemeClr val="tx1">
                <a:lumMod val="75000"/>
                <a:lumOff val="2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gradFill>
                  <a:gsLst>
                    <a:gs pos="0">
                      <a:schemeClr val="bg1">
                        <a:lumMod val="50000"/>
                        <a:alpha val="60000"/>
                      </a:schemeClr>
                    </a:gs>
                    <a:gs pos="100000">
                      <a:schemeClr val="bg1">
                        <a:lumMod val="50000"/>
                        <a:alpha val="6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03</a:t>
            </a:r>
            <a:endParaRPr lang="ko-KR" altLang="en-US" sz="3200" spc="-150" dirty="0">
              <a:gradFill>
                <a:gsLst>
                  <a:gs pos="0">
                    <a:schemeClr val="bg1">
                      <a:lumMod val="50000"/>
                      <a:alpha val="60000"/>
                    </a:schemeClr>
                  </a:gs>
                  <a:gs pos="100000">
                    <a:schemeClr val="bg1">
                      <a:lumMod val="50000"/>
                      <a:alpha val="6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029" y="232756"/>
            <a:ext cx="5176058" cy="27182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724" y="3242741"/>
            <a:ext cx="5176058" cy="32087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49491" y="489050"/>
            <a:ext cx="313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LCD, CDS,</a:t>
            </a:r>
            <a:r>
              <a:rPr lang="ko-KR" altLang="en-US" dirty="0" smtClean="0"/>
              <a:t>스위치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연결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76058" y="6082121"/>
            <a:ext cx="107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완성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43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" y="0"/>
            <a:ext cx="2302626" cy="6858000"/>
          </a:xfrm>
          <a:prstGeom prst="rect">
            <a:avLst/>
          </a:prstGeom>
          <a:solidFill>
            <a:srgbClr val="25222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24946" y="1057887"/>
            <a:ext cx="1434495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6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CODE</a:t>
            </a:r>
          </a:p>
          <a:p>
            <a:r>
              <a:rPr lang="en-US" altLang="ko-KR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   -master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297782" y="6159066"/>
            <a:ext cx="598241" cy="584775"/>
          </a:xfrm>
          <a:prstGeom prst="rect">
            <a:avLst/>
          </a:prstGeom>
          <a:noFill/>
          <a:effectLst>
            <a:outerShdw dist="88900" dir="18180000" algn="bl" rotWithShape="0">
              <a:schemeClr val="tx1">
                <a:lumMod val="75000"/>
                <a:lumOff val="2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gradFill>
                  <a:gsLst>
                    <a:gs pos="0">
                      <a:schemeClr val="bg1">
                        <a:lumMod val="50000"/>
                        <a:alpha val="60000"/>
                      </a:schemeClr>
                    </a:gs>
                    <a:gs pos="100000">
                      <a:schemeClr val="bg1">
                        <a:lumMod val="50000"/>
                        <a:alpha val="6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04</a:t>
            </a:r>
            <a:endParaRPr lang="ko-KR" altLang="en-US" sz="3200" spc="-150" dirty="0">
              <a:gradFill>
                <a:gsLst>
                  <a:gs pos="0">
                    <a:schemeClr val="bg1">
                      <a:lumMod val="50000"/>
                      <a:alpha val="60000"/>
                    </a:schemeClr>
                  </a:gs>
                  <a:gs pos="100000">
                    <a:schemeClr val="bg1">
                      <a:lumMod val="50000"/>
                      <a:alpha val="6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147600"/>
            <a:ext cx="4320000" cy="60120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00" y="147600"/>
            <a:ext cx="4320000" cy="60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8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" y="0"/>
            <a:ext cx="2302626" cy="6858000"/>
          </a:xfrm>
          <a:prstGeom prst="rect">
            <a:avLst/>
          </a:prstGeom>
          <a:solidFill>
            <a:srgbClr val="25222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297782" y="6159066"/>
            <a:ext cx="598241" cy="584775"/>
          </a:xfrm>
          <a:prstGeom prst="rect">
            <a:avLst/>
          </a:prstGeom>
          <a:noFill/>
          <a:effectLst>
            <a:outerShdw dist="88900" dir="18180000" algn="bl" rotWithShape="0">
              <a:schemeClr val="tx1">
                <a:lumMod val="75000"/>
                <a:lumOff val="2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gradFill>
                  <a:gsLst>
                    <a:gs pos="0">
                      <a:schemeClr val="bg1">
                        <a:lumMod val="50000"/>
                        <a:alpha val="60000"/>
                      </a:schemeClr>
                    </a:gs>
                    <a:gs pos="100000">
                      <a:schemeClr val="bg1">
                        <a:lumMod val="50000"/>
                        <a:alpha val="6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05</a:t>
            </a:r>
            <a:endParaRPr lang="ko-KR" altLang="en-US" sz="3200" spc="-150" dirty="0">
              <a:gradFill>
                <a:gsLst>
                  <a:gs pos="0">
                    <a:schemeClr val="bg1">
                      <a:lumMod val="50000"/>
                      <a:alpha val="60000"/>
                    </a:schemeClr>
                  </a:gs>
                  <a:gs pos="100000">
                    <a:schemeClr val="bg1">
                      <a:lumMod val="50000"/>
                      <a:alpha val="6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00" y="147600"/>
            <a:ext cx="4320000" cy="601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4946" y="1057887"/>
            <a:ext cx="1434495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6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CODE</a:t>
            </a:r>
          </a:p>
          <a:p>
            <a:r>
              <a:rPr lang="en-US" altLang="ko-KR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      -slave</a:t>
            </a: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147600"/>
            <a:ext cx="4320000" cy="60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7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" y="0"/>
            <a:ext cx="2302626" cy="6858000"/>
          </a:xfrm>
          <a:prstGeom prst="rect">
            <a:avLst/>
          </a:prstGeom>
          <a:solidFill>
            <a:srgbClr val="25222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297782" y="6159066"/>
            <a:ext cx="598241" cy="584775"/>
          </a:xfrm>
          <a:prstGeom prst="rect">
            <a:avLst/>
          </a:prstGeom>
          <a:noFill/>
          <a:effectLst>
            <a:outerShdw dist="88900" dir="18180000" algn="bl" rotWithShape="0">
              <a:schemeClr val="tx1">
                <a:lumMod val="75000"/>
                <a:lumOff val="2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gradFill>
                  <a:gsLst>
                    <a:gs pos="0">
                      <a:schemeClr val="bg1">
                        <a:lumMod val="50000"/>
                        <a:alpha val="60000"/>
                      </a:schemeClr>
                    </a:gs>
                    <a:gs pos="100000">
                      <a:schemeClr val="bg1">
                        <a:lumMod val="50000"/>
                        <a:alpha val="6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06</a:t>
            </a:r>
            <a:endParaRPr lang="ko-KR" altLang="en-US" sz="3200" spc="-150" dirty="0">
              <a:gradFill>
                <a:gsLst>
                  <a:gs pos="0">
                    <a:schemeClr val="bg1">
                      <a:lumMod val="50000"/>
                      <a:alpha val="60000"/>
                    </a:schemeClr>
                  </a:gs>
                  <a:gs pos="100000">
                    <a:schemeClr val="bg1">
                      <a:lumMod val="50000"/>
                      <a:alpha val="6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147600"/>
            <a:ext cx="4320000" cy="6012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631" y="293672"/>
            <a:ext cx="5205433" cy="20225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4946" y="1057887"/>
            <a:ext cx="1434495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36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CODE</a:t>
            </a:r>
          </a:p>
          <a:p>
            <a:r>
              <a:rPr lang="en-US" altLang="ko-KR" sz="2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      -slave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059" y="2797531"/>
            <a:ext cx="4600575" cy="34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4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"/>
            <a:ext cx="3491344" cy="685800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057064" y="7421"/>
            <a:ext cx="1423138" cy="6858000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38475" y="14845"/>
            <a:ext cx="958442" cy="6858000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997511" y="-14849"/>
            <a:ext cx="485477" cy="6858000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85359" y="-14849"/>
            <a:ext cx="189245" cy="6858000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972756" y="236188"/>
            <a:ext cx="6103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Demonstration</a:t>
            </a:r>
          </a:p>
          <a:p>
            <a:r>
              <a:rPr lang="en-US" altLang="ko-KR" sz="3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1"/>
                </a:gradFill>
                <a:ea typeface="+mj-ea"/>
              </a:rPr>
              <a:t>  video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297782" y="6159066"/>
            <a:ext cx="598241" cy="584775"/>
          </a:xfrm>
          <a:prstGeom prst="rect">
            <a:avLst/>
          </a:prstGeom>
          <a:noFill/>
          <a:effectLst>
            <a:outerShdw dist="88900" dir="18180000" algn="bl" rotWithShape="0">
              <a:schemeClr val="tx1">
                <a:lumMod val="75000"/>
                <a:lumOff val="2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200" spc="-150" dirty="0" smtClean="0">
                <a:gradFill>
                  <a:gsLst>
                    <a:gs pos="0">
                      <a:schemeClr val="bg1">
                        <a:lumMod val="50000"/>
                        <a:alpha val="60000"/>
                      </a:schemeClr>
                    </a:gs>
                    <a:gs pos="100000">
                      <a:schemeClr val="bg1">
                        <a:lumMod val="50000"/>
                        <a:alpha val="6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07</a:t>
            </a:r>
            <a:endParaRPr lang="ko-KR" altLang="en-US" sz="3200" spc="-150" dirty="0">
              <a:gradFill>
                <a:gsLst>
                  <a:gs pos="0">
                    <a:schemeClr val="bg1">
                      <a:lumMod val="50000"/>
                      <a:alpha val="60000"/>
                    </a:schemeClr>
                  </a:gs>
                  <a:gs pos="100000">
                    <a:schemeClr val="bg1">
                      <a:lumMod val="50000"/>
                      <a:alpha val="6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20256" y="1571993"/>
            <a:ext cx="7128788" cy="403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5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67</Words>
  <Application>Microsoft Office PowerPoint</Application>
  <PresentationFormat>와이드스크린</PresentationFormat>
  <Paragraphs>31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KCCI</dc:creator>
  <cp:lastModifiedBy>KCCI</cp:lastModifiedBy>
  <cp:revision>34</cp:revision>
  <dcterms:created xsi:type="dcterms:W3CDTF">2018-03-07T01:10:08Z</dcterms:created>
  <dcterms:modified xsi:type="dcterms:W3CDTF">2018-03-08T05:24:48Z</dcterms:modified>
</cp:coreProperties>
</file>